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822CC-90CD-46FF-932B-1AC12468BB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57722B-F185-4E87-9D06-90F42595FF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883847-0CB1-427A-AE96-0229998E4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1C12-1D49-4C98-B77A-1706985AAA7B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29821-1E02-4671-B925-C8DE46084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791CA-F783-40AC-904D-F421DFD8A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9535-ADA9-460C-9C46-1C227A3C5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965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90BB2-7C6C-47CD-8544-5FEB82BE1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C2FEC3-20EF-44EE-A681-D64A4463AD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4B96D8-88B1-4663-854B-31FECFE70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1C12-1D49-4C98-B77A-1706985AAA7B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EA940-9271-4E9F-B9B5-3CB7C3ECA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FC7FF8-89D5-4FC7-BD47-3AC10AD8F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9535-ADA9-460C-9C46-1C227A3C5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03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7B449A-ABD3-46EC-ADB5-84F10769C7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E63228-39FA-4BB8-816D-68EF20B06D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5511E2-AB1B-491A-9706-984BBE6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1C12-1D49-4C98-B77A-1706985AAA7B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300583-5E07-4349-80C0-4636E68B4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991F6F-F951-48D2-9DC4-D27CE792C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9535-ADA9-460C-9C46-1C227A3C5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78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23649-09E9-45B7-9277-354BA232C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C4B65-F46F-4923-8BE9-D18C9BBBB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05CC2-8639-4808-8721-4245AAAEA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1C12-1D49-4C98-B77A-1706985AAA7B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D2F061-30AB-40EB-B439-8F9F478F5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202245-EFB4-482A-93E0-92090B50D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9535-ADA9-460C-9C46-1C227A3C5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98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CE798-83F7-488E-A003-07611ACA7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408B86-0917-4B0C-922E-78FF7BC3A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E415E9-E050-42E6-B5EC-F0CBB94A2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1C12-1D49-4C98-B77A-1706985AAA7B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412D92-CD65-4D13-B122-914880A74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DF7EB-F79A-450D-8A3D-CE7CD23CA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9535-ADA9-460C-9C46-1C227A3C5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920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F82AF-B956-431C-8143-9DD856BE8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42DCE-AF50-4346-8375-00EB938421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EAF7F6-E676-47C0-8241-4DBA06742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654517-C62C-451D-9BA4-B4793C02E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1C12-1D49-4C98-B77A-1706985AAA7B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4EE447-97AF-476F-A691-285A0EE1F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F95063-5E01-4A48-8FA2-D243694D0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9535-ADA9-460C-9C46-1C227A3C5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791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91FE8-8D47-4EC4-B76E-2C0CB20F6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E5F222-7191-4700-9803-A7860F0430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52BD56-A15C-416B-9741-026B89828A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E92A0B-4574-4E7A-BBE8-4929E44815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AF075D-69DB-4A47-8691-D47E4E6AE5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624482-AFA7-4DC4-95FF-CC9090A35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1C12-1D49-4C98-B77A-1706985AAA7B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FEE950-0DD6-47F2-831B-6CB962F2D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5052C6-B52F-4A11-9292-9B7C501D2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9535-ADA9-460C-9C46-1C227A3C5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61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12765-967D-4292-938E-62BA5B956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CA6198-D0FE-4EA8-879F-BA6453295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1C12-1D49-4C98-B77A-1706985AAA7B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CCBE94-66AD-45EC-96C0-53D2CBF22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268613-9610-44FF-95AC-8C737ABD8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9535-ADA9-460C-9C46-1C227A3C5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670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CF5A48-8169-4995-9503-764F460ED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1C12-1D49-4C98-B77A-1706985AAA7B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281604-5244-40F6-A1F8-9435293AD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723686-626E-4379-87C0-F7E4D44CC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9535-ADA9-460C-9C46-1C227A3C5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368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23361-CB44-4C2F-8819-B12F154C1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E7DEE-FC88-496C-8CFD-895FE6910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DD1F32-651C-4F23-B843-92BDC9B4A3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3A1C1D-836D-4911-927C-D29381E08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1C12-1D49-4C98-B77A-1706985AAA7B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334BA5-C79C-4317-BF35-DD350C68C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BB534E-4860-4845-859B-D4AED89DD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9535-ADA9-460C-9C46-1C227A3C5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427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8B9CC-E956-487D-8B4F-DBD1BA189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B483E7-3E7D-4E4A-AF8D-DB2B93DEAA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432D3C-4DF1-4D3D-96D9-C33913D532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BECDDC-5CEB-4FCE-8820-A8ADB9BBA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1C12-1D49-4C98-B77A-1706985AAA7B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8E0F55-662B-421D-861A-65EDACCCC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EA316E-0CAB-4ADB-8AB7-E474C00A8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9535-ADA9-460C-9C46-1C227A3C5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724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B31E05-EC69-4CA0-877E-B4671393F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A76A82-16F2-44FF-9A1D-B1350A37A8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6CAC2-5375-4115-BB60-433449A532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1C12-1D49-4C98-B77A-1706985AAA7B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20236C-83B2-462E-BB31-CB89F64CAC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357AC-A3BD-4A84-80AD-A4E0EC75F4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09535-ADA9-460C-9C46-1C227A3C5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454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25EF5C8-2186-43C9-A29D-D752066DA9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5072" y="67112"/>
            <a:ext cx="11013346" cy="6576969"/>
          </a:xfrm>
        </p:spPr>
        <p:txBody>
          <a:bodyPr/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Proposed 2020-419 – Article 21 (JEA) Charter Omnibus Refinement Bill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Strategy and Timeline for </a:t>
            </a:r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TEU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en-US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Rules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Committee Discussions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September 8th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City Council Meeting </a:t>
            </a:r>
            <a:r>
              <a:rPr lang="en-US" sz="2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(&amp; Charter Section 21.11 Public Hearing Date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CM Boylan Introduces Proposed Strategy/Timeline for Committee Discussions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September 14-15th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Committee Week (</a:t>
            </a:r>
            <a:r>
              <a:rPr lang="en-US" sz="2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bill deferred w/discussion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Discussion Topic # 1</a:t>
            </a:r>
            <a:r>
              <a:rPr lang="en-US" sz="2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Board Member Appointments/Transparency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[September 28th-October 2th – FIFTH WEEK (</a:t>
            </a:r>
            <a:r>
              <a:rPr lang="en-US" sz="2200" b="1" i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Potential</a:t>
            </a:r>
            <a:r>
              <a:rPr lang="en-US" sz="2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Noticed Meeting re 2020-419</a:t>
            </a:r>
            <a:r>
              <a:rPr lang="en-US" sz="2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)]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October 5-6th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Committee Week – (</a:t>
            </a:r>
            <a:r>
              <a:rPr lang="en-US" sz="2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bill deferred w/discussion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Discussion Topic # 2</a:t>
            </a:r>
            <a:r>
              <a:rPr lang="en-US" sz="2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New Business Lines (21.04 (p))/Systems (21.04(v))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October 19-20th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Committee Week (</a:t>
            </a:r>
            <a:r>
              <a:rPr lang="en-US" sz="2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bill deferred w/discussion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Discussion Topic # 3</a:t>
            </a:r>
            <a:r>
              <a:rPr lang="en-US" sz="2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Privatization/Transfers/Sale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Discussion Topics # 1, 2 &amp; 3 – </a:t>
            </a:r>
            <a:r>
              <a:rPr lang="en-US" sz="2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Board Member Appointments; New Business Lines;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Privatization/Transfers/Sale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0829782-592F-4AC8-BAF2-EEB96E5DAFB8}"/>
              </a:ext>
            </a:extLst>
          </p:cNvPr>
          <p:cNvCxnSpPr/>
          <p:nvPr/>
        </p:nvCxnSpPr>
        <p:spPr>
          <a:xfrm>
            <a:off x="1115736" y="1249960"/>
            <a:ext cx="10217791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0428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25EF5C8-2186-43C9-A29D-D752066DA9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5072" y="67112"/>
            <a:ext cx="11013346" cy="6576969"/>
          </a:xfrm>
        </p:spPr>
        <p:txBody>
          <a:bodyPr/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Proposed 2020-419 – Article 21 (JEA) Charter Omnibus Refinement Bill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Strategy and Timeline for </a:t>
            </a:r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TEU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en-US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Rules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Committee Discussions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November 2nd/4th 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Committee Week (</a:t>
            </a:r>
            <a:r>
              <a:rPr lang="en-US" sz="2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November 3</a:t>
            </a:r>
            <a:r>
              <a:rPr lang="en-US" sz="2200" i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US" sz="2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Election Day/bill deferred w/ discussion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Discussion Topic #4</a:t>
            </a:r>
            <a:r>
              <a:rPr lang="en-US" sz="2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Employment Matters (Bonus Program, CEO Contract, etc.)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November 16-17th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Committee Week (</a:t>
            </a:r>
            <a:r>
              <a:rPr lang="en-US" sz="2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bill deferred w/discussion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Discussion Topic #5</a:t>
            </a:r>
            <a:r>
              <a:rPr lang="en-US" sz="2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Procurement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Discussion Topics # 4 &amp; 5</a:t>
            </a:r>
            <a:r>
              <a:rPr lang="en-US" sz="2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Employment Matters &amp; Procurement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November 30th &amp; December 1st – PROPOSED FINAL COMMITTEE ACTION WEEK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 Bill Amendments and/or Substitute Bill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[December 2th-December 4th (</a:t>
            </a:r>
            <a:r>
              <a:rPr lang="en-US" sz="2200" b="1" i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Potential </a:t>
            </a:r>
            <a:r>
              <a:rPr lang="en-US" sz="2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Noticed Meeting re 2020-419</a:t>
            </a:r>
            <a:r>
              <a:rPr lang="en-US" sz="2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)]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December 8th – Last City Council Meeting of 2020 – FINAL COUNCIL ACTION/ADOTION 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OGC will prepare amendments along the way based on feedback and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discussion from committees and/or noticed meetings.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0829782-592F-4AC8-BAF2-EEB96E5DAFB8}"/>
              </a:ext>
            </a:extLst>
          </p:cNvPr>
          <p:cNvCxnSpPr/>
          <p:nvPr/>
        </p:nvCxnSpPr>
        <p:spPr>
          <a:xfrm>
            <a:off x="1115736" y="1249960"/>
            <a:ext cx="10217791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582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318</Words>
  <Application>Microsoft Office PowerPoint</Application>
  <PresentationFormat>Widescreen</PresentationFormat>
  <Paragraphs>38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Boylan, Michael</dc:creator>
  <cp:lastModifiedBy>Boylan, Michael</cp:lastModifiedBy>
  <cp:revision>3</cp:revision>
  <dcterms:created xsi:type="dcterms:W3CDTF">2020-09-08T11:51:23Z</dcterms:created>
  <dcterms:modified xsi:type="dcterms:W3CDTF">2020-09-08T12:13:54Z</dcterms:modified>
</cp:coreProperties>
</file>